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2"/>
  </p:notesMasterIdLst>
  <p:sldIdLst>
    <p:sldId id="262" r:id="rId2"/>
    <p:sldId id="291" r:id="rId3"/>
    <p:sldId id="264" r:id="rId4"/>
    <p:sldId id="266" r:id="rId5"/>
    <p:sldId id="265" r:id="rId6"/>
    <p:sldId id="257" r:id="rId7"/>
    <p:sldId id="267" r:id="rId8"/>
    <p:sldId id="271" r:id="rId9"/>
    <p:sldId id="268" r:id="rId10"/>
    <p:sldId id="269" r:id="rId11"/>
    <p:sldId id="270" r:id="rId12"/>
    <p:sldId id="273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92" r:id="rId23"/>
    <p:sldId id="293" r:id="rId24"/>
    <p:sldId id="284" r:id="rId25"/>
    <p:sldId id="285" r:id="rId26"/>
    <p:sldId id="286" r:id="rId27"/>
    <p:sldId id="287" r:id="rId28"/>
    <p:sldId id="288" r:id="rId29"/>
    <p:sldId id="289" r:id="rId30"/>
    <p:sldId id="29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20"/>
    <p:restoredTop sz="94700"/>
  </p:normalViewPr>
  <p:slideViewPr>
    <p:cSldViewPr snapToGrid="0">
      <p:cViewPr>
        <p:scale>
          <a:sx n="76" d="100"/>
          <a:sy n="76" d="100"/>
        </p:scale>
        <p:origin x="760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0BD47-27B2-2B46-8A3A-51AFCADCD71E}" type="datetimeFigureOut">
              <a:rPr kumimoji="1" lang="zh-TW" altLang="en-US" smtClean="0"/>
              <a:t>2023/7/11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53B9F-4B9D-A447-9105-BE208921D50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253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53B9F-4B9D-A447-9105-BE208921D509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12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CF17-7CD4-6341-85AA-9CB29227D06C}" type="datetimeFigureOut">
              <a:rPr kumimoji="1" lang="zh-TW" altLang="en-US" smtClean="0"/>
              <a:t>2023/7/11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8258B-6D9F-514F-AF5B-A4A8431476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6882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CF17-7CD4-6341-85AA-9CB29227D06C}" type="datetimeFigureOut">
              <a:rPr kumimoji="1" lang="zh-TW" altLang="en-US" smtClean="0"/>
              <a:t>2023/7/11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8258B-6D9F-514F-AF5B-A4A8431476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8306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CF17-7CD4-6341-85AA-9CB29227D06C}" type="datetimeFigureOut">
              <a:rPr kumimoji="1" lang="zh-TW" altLang="en-US" smtClean="0"/>
              <a:t>2023/7/11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8258B-6D9F-514F-AF5B-A4A8431476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8512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CF17-7CD4-6341-85AA-9CB29227D06C}" type="datetimeFigureOut">
              <a:rPr kumimoji="1" lang="zh-TW" altLang="en-US" smtClean="0"/>
              <a:t>2023/7/11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8258B-6D9F-514F-AF5B-A4A8431476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473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CF17-7CD4-6341-85AA-9CB29227D06C}" type="datetimeFigureOut">
              <a:rPr kumimoji="1" lang="zh-TW" altLang="en-US" smtClean="0"/>
              <a:t>2023/7/11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8258B-6D9F-514F-AF5B-A4A8431476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535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CF17-7CD4-6341-85AA-9CB29227D06C}" type="datetimeFigureOut">
              <a:rPr kumimoji="1" lang="zh-TW" altLang="en-US" smtClean="0"/>
              <a:t>2023/7/11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8258B-6D9F-514F-AF5B-A4A8431476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104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CF17-7CD4-6341-85AA-9CB29227D06C}" type="datetimeFigureOut">
              <a:rPr kumimoji="1" lang="zh-TW" altLang="en-US" smtClean="0"/>
              <a:t>2023/7/11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8258B-6D9F-514F-AF5B-A4A8431476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8362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CF17-7CD4-6341-85AA-9CB29227D06C}" type="datetimeFigureOut">
              <a:rPr kumimoji="1" lang="zh-TW" altLang="en-US" smtClean="0"/>
              <a:t>2023/7/11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8258B-6D9F-514F-AF5B-A4A8431476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1276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CF17-7CD4-6341-85AA-9CB29227D06C}" type="datetimeFigureOut">
              <a:rPr kumimoji="1" lang="zh-TW" altLang="en-US" smtClean="0"/>
              <a:t>2023/7/11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8258B-6D9F-514F-AF5B-A4A8431476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609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CF17-7CD4-6341-85AA-9CB29227D06C}" type="datetimeFigureOut">
              <a:rPr kumimoji="1" lang="zh-TW" altLang="en-US" smtClean="0"/>
              <a:t>2023/7/11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8258B-6D9F-514F-AF5B-A4A8431476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650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CCF17-7CD4-6341-85AA-9CB29227D06C}" type="datetimeFigureOut">
              <a:rPr kumimoji="1" lang="zh-TW" altLang="en-US" smtClean="0"/>
              <a:t>2023/7/11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8258B-6D9F-514F-AF5B-A4A8431476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658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CCF17-7CD4-6341-85AA-9CB29227D06C}" type="datetimeFigureOut">
              <a:rPr kumimoji="1" lang="zh-TW" altLang="en-US" smtClean="0"/>
              <a:t>2023/7/11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8258B-6D9F-514F-AF5B-A4A8431476F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4280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18" name="標題 1">
            <a:extLst>
              <a:ext uri="{FF2B5EF4-FFF2-40B4-BE49-F238E27FC236}">
                <a16:creationId xmlns:a16="http://schemas.microsoft.com/office/drawing/2014/main" id="{3F65953D-7E9B-3DD5-A278-7BF2273C1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9818"/>
            <a:ext cx="9144000" cy="1362364"/>
          </a:xfrm>
        </p:spPr>
        <p:txBody>
          <a:bodyPr/>
          <a:lstStyle/>
          <a:p>
            <a:r>
              <a:rPr kumimoji="1" lang="en-US" altLang="zh-TW" dirty="0">
                <a:latin typeface="+mn-lt"/>
              </a:rPr>
              <a:t>Report for Login GUI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E5D607-353C-A67F-89AE-C0AE394D0E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785453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Delete a User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3F0A26F-F020-E2BD-8ACF-88D6E4AE03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623794" y="2025650"/>
            <a:ext cx="4597400" cy="40005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226ACD9-0F7C-628D-AABD-FA20B2458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4" y="2025650"/>
            <a:ext cx="4597400" cy="40005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959FC2D-CA1B-B99C-79DF-866E689EA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94" y="2025650"/>
            <a:ext cx="4597400" cy="40005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4D544AA-4BB6-9D27-8141-4D774075C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835" y="2881869"/>
            <a:ext cx="5342965" cy="213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34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Delete a User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3F0A26F-F020-E2BD-8ACF-88D6E4AE03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623794" y="2025650"/>
            <a:ext cx="4597400" cy="40005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226ACD9-0F7C-628D-AABD-FA20B2458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4" y="2025650"/>
            <a:ext cx="4597400" cy="40005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FFD0D5B9-C6AE-B787-9DE4-B5F558F24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835" y="2881869"/>
            <a:ext cx="5342965" cy="213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9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Delete a User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3F0A26F-F020-E2BD-8ACF-88D6E4AE03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623794" y="2025650"/>
            <a:ext cx="4597400" cy="40005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226ACD9-0F7C-628D-AABD-FA20B2458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4" y="2025650"/>
            <a:ext cx="4597400" cy="40005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FFD0D5B9-C6AE-B787-9DE4-B5F558F24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835" y="2881869"/>
            <a:ext cx="5342965" cy="21330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1330030-0A49-9E3D-B8BC-B96E6435C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7669" y="2115695"/>
            <a:ext cx="45974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06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Delete a User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3F0A26F-F020-E2BD-8ACF-88D6E4AE03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623794" y="2025650"/>
            <a:ext cx="4597400" cy="40005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226ACD9-0F7C-628D-AABD-FA20B2458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94" y="2025650"/>
            <a:ext cx="4597400" cy="40005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FFD0D5B9-C6AE-B787-9DE4-B5F558F24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835" y="2881869"/>
            <a:ext cx="5342965" cy="21330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462FADA-AFF8-9DB4-9DF1-608D17A2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94" y="2025650"/>
            <a:ext cx="4597400" cy="40005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2A46A12-4DA0-4196-9A82-83155F4067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0832" y="2881867"/>
            <a:ext cx="5342967" cy="21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02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19073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Search Users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30CAC7-E5C7-F446-6E30-CBD825714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205" y="1843088"/>
            <a:ext cx="6620663" cy="481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33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19073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Search Users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30CAC7-E5C7-F446-6E30-CBD8257147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454650" y="1843088"/>
            <a:ext cx="6620663" cy="481800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9DB1A4-CFF9-22C5-081E-98DFC36E0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70" y="1843088"/>
            <a:ext cx="6620663" cy="48180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CCB894-7E31-F1BB-C1F6-911C6F268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893" y="2619653"/>
            <a:ext cx="5342967" cy="21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79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19073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Search Users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30CAC7-E5C7-F446-6E30-CBD8257147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454650" y="1843088"/>
            <a:ext cx="6620663" cy="48180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13AF708-6AAF-6933-1ED6-32EADE8EF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70" y="1843087"/>
            <a:ext cx="6620665" cy="48180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CCB894-7E31-F1BB-C1F6-911C6F268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893" y="2619653"/>
            <a:ext cx="5342967" cy="21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0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19073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Search Users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30CAC7-E5C7-F446-6E30-CBD8257147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454650" y="1843088"/>
            <a:ext cx="6620663" cy="481800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9DB1A4-CFF9-22C5-081E-98DFC36E09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8370" y="1843088"/>
            <a:ext cx="6620662" cy="48180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CCB894-7E31-F1BB-C1F6-911C6F268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893" y="2619653"/>
            <a:ext cx="5342967" cy="21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14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19073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Search Users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30CAC7-E5C7-F446-6E30-CBD8257147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454650" y="1843088"/>
            <a:ext cx="6620663" cy="481800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9DB1A4-CFF9-22C5-081E-98DFC36E09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8370" y="1843088"/>
            <a:ext cx="6620662" cy="48180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CCB894-7E31-F1BB-C1F6-911C6F268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893" y="2619653"/>
            <a:ext cx="5342967" cy="21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15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19073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Search Users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30CAC7-E5C7-F446-6E30-CBD8257147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454650" y="1843088"/>
            <a:ext cx="6620663" cy="481800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9DB1A4-CFF9-22C5-081E-98DFC36E09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8370" y="1843088"/>
            <a:ext cx="6620662" cy="48180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CCB894-7E31-F1BB-C1F6-911C6F268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893" y="2619653"/>
            <a:ext cx="5342967" cy="21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33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5562756-EBA4-34BE-41B3-5E00E142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BE5D607-353C-A67F-89AE-C0AE394D0E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5943A293-E216-158C-4528-202FBA6C6662}"/>
              </a:ext>
            </a:extLst>
          </p:cNvPr>
          <p:cNvGrpSpPr/>
          <p:nvPr/>
        </p:nvGrpSpPr>
        <p:grpSpPr>
          <a:xfrm>
            <a:off x="2385848" y="1843088"/>
            <a:ext cx="7420303" cy="8410430"/>
            <a:chOff x="2469931" y="1219200"/>
            <a:chExt cx="7455704" cy="980830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75A1A59-256A-E2DF-1971-1404A0706B49}"/>
                </a:ext>
              </a:extLst>
            </p:cNvPr>
            <p:cNvSpPr/>
            <p:nvPr/>
          </p:nvSpPr>
          <p:spPr>
            <a:xfrm>
              <a:off x="2469931" y="1219200"/>
              <a:ext cx="7378262" cy="531823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1E2AF523-D0EC-7D40-C844-F2823C2B1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9098" y="1304099"/>
              <a:ext cx="6876537" cy="9723407"/>
            </a:xfrm>
            <a:prstGeom prst="rect">
              <a:avLst/>
            </a:prstGeom>
          </p:spPr>
        </p:pic>
      </p:grpSp>
      <p:sp>
        <p:nvSpPr>
          <p:cNvPr id="9" name="標題 1">
            <a:extLst>
              <a:ext uri="{FF2B5EF4-FFF2-40B4-BE49-F238E27FC236}">
                <a16:creationId xmlns:a16="http://schemas.microsoft.com/office/drawing/2014/main" id="{DB83AB04-DF37-AF38-8ABC-97E4F09CCB72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Ideas Flow Chart</a:t>
            </a:r>
            <a:endParaRPr kumimoji="1"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8129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19073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Search Users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30CAC7-E5C7-F446-6E30-CBD8257147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454650" y="1843088"/>
            <a:ext cx="6620663" cy="481800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9DB1A4-CFF9-22C5-081E-98DFC36E09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8370" y="1843088"/>
            <a:ext cx="6620661" cy="48180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CCB894-7E31-F1BB-C1F6-911C6F268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893" y="2619653"/>
            <a:ext cx="5342967" cy="21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1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19073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Search Users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30CAC7-E5C7-F446-6E30-CBD8257147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454650" y="1843088"/>
            <a:ext cx="6620663" cy="481800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9DB1A4-CFF9-22C5-081E-98DFC36E09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8370" y="1843088"/>
            <a:ext cx="6620661" cy="48180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CCB894-7E31-F1BB-C1F6-911C6F268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893" y="2619653"/>
            <a:ext cx="5342967" cy="21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35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19073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Edit Users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30CAC7-E5C7-F446-6E30-CBD8257147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454650" y="1843088"/>
            <a:ext cx="6620663" cy="481800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9DB1A4-CFF9-22C5-081E-98DFC36E09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85669" y="1843088"/>
            <a:ext cx="6620661" cy="481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83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19073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Edit Users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30CAC7-E5C7-F446-6E30-CBD8257147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454650" y="1843088"/>
            <a:ext cx="6620663" cy="481800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9DB1A4-CFF9-22C5-081E-98DFC36E09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85670" y="1843088"/>
            <a:ext cx="6620659" cy="481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19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19073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View login history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30CAC7-E5C7-F446-6E30-CBD8257147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454650" y="1843088"/>
            <a:ext cx="6620663" cy="481800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9DB1A4-CFF9-22C5-081E-98DFC36E09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8370" y="1929052"/>
            <a:ext cx="6620661" cy="46460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CCB894-7E31-F1BB-C1F6-911C6F2683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49031" y="2149283"/>
            <a:ext cx="4929645" cy="378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16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19073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View login history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30CAC7-E5C7-F446-6E30-CBD8257147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454650" y="1843088"/>
            <a:ext cx="6620663" cy="481800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9DB1A4-CFF9-22C5-081E-98DFC36E09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8371" y="1929052"/>
            <a:ext cx="6620659" cy="46460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CCB894-7E31-F1BB-C1F6-911C6F2683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49031" y="2149283"/>
            <a:ext cx="4929645" cy="378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35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19073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View login history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30CAC7-E5C7-F446-6E30-CBD8257147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454650" y="1843088"/>
            <a:ext cx="6620663" cy="481800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9DB1A4-CFF9-22C5-081E-98DFC36E09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8371" y="1929052"/>
            <a:ext cx="6620659" cy="46460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CCB894-7E31-F1BB-C1F6-911C6F2683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49031" y="2149283"/>
            <a:ext cx="4929645" cy="378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73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19073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View login history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30CAC7-E5C7-F446-6E30-CBD8257147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454650" y="1843088"/>
            <a:ext cx="6620663" cy="481800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9DB1A4-CFF9-22C5-081E-98DFC36E09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8371" y="1929052"/>
            <a:ext cx="6620659" cy="46460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CCB894-7E31-F1BB-C1F6-911C6F2683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49031" y="2149283"/>
            <a:ext cx="4929645" cy="378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62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19073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View login history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30CAC7-E5C7-F446-6E30-CBD8257147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454650" y="1843088"/>
            <a:ext cx="6620663" cy="481800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9DB1A4-CFF9-22C5-081E-98DFC36E09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8371" y="1929052"/>
            <a:ext cx="6620659" cy="46460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CCB894-7E31-F1BB-C1F6-911C6F2683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49031" y="2149283"/>
            <a:ext cx="4929645" cy="378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02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19073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View login history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30CAC7-E5C7-F446-6E30-CBD8257147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454650" y="1843088"/>
            <a:ext cx="6620663" cy="481800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F9DB1A4-CFF9-22C5-081E-98DFC36E09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8371" y="1929052"/>
            <a:ext cx="6620659" cy="46460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CCB894-7E31-F1BB-C1F6-911C6F2683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49031" y="2149283"/>
            <a:ext cx="4929645" cy="378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30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5FBED9-7AE9-D1B3-E859-833BCC5C38DA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Main Window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C9F82D-EB94-3CE3-E9B2-622520D45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25" y="3355531"/>
            <a:ext cx="1879948" cy="67036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59797C7-3240-E0C6-EF54-B2931CB82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25" y="4478702"/>
            <a:ext cx="1879948" cy="750522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942D1AF8-AD77-76F5-AB19-5FA30CDD1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157" y="2201348"/>
            <a:ext cx="4487685" cy="413912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84DAE76-496F-8662-4FB0-A70F5FF1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4220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19073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Still Working on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793AAC7-4A33-1D8A-5940-5886B72FF689}"/>
              </a:ext>
            </a:extLst>
          </p:cNvPr>
          <p:cNvSpPr txBox="1"/>
          <p:nvPr/>
        </p:nvSpPr>
        <p:spPr>
          <a:xfrm>
            <a:off x="745803" y="2765494"/>
            <a:ext cx="1070039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zh-TW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一般使用者登入時能夠顯示個人資料的視窗（會類似於簡化版的</a:t>
            </a:r>
            <a:r>
              <a:rPr kumimoji="1" lang="en-US" altLang="zh-TW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Search/Edit Window</a:t>
            </a:r>
            <a:r>
              <a:rPr kumimoji="1" lang="zh-TW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</a:t>
            </a:r>
            <a:endParaRPr kumimoji="1" lang="en-US" altLang="zh-TW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AutoNum type="arabicPeriod"/>
            </a:pPr>
            <a:endParaRPr kumimoji="1" lang="en-US" altLang="zh-TW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AutoNum type="arabicPeriod"/>
            </a:pPr>
            <a:r>
              <a:rPr kumimoji="1" lang="zh-TW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紀錄正在使用的使用者</a:t>
            </a:r>
            <a:r>
              <a:rPr kumimoji="1" lang="en-US" altLang="zh-TW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ID</a:t>
            </a:r>
          </a:p>
          <a:p>
            <a:pPr marL="457200" indent="-457200">
              <a:buAutoNum type="arabicPeriod"/>
            </a:pPr>
            <a:endParaRPr kumimoji="1" lang="en-US" altLang="zh-TW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AutoNum type="arabicPeriod"/>
            </a:pPr>
            <a:r>
              <a:rPr kumimoji="1" lang="zh-TW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和</a:t>
            </a:r>
            <a:r>
              <a:rPr kumimoji="1" lang="en-US" altLang="zh-TW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MySQL</a:t>
            </a:r>
            <a:r>
              <a:rPr kumimoji="1" lang="zh-TW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的適配</a:t>
            </a:r>
            <a:endParaRPr kumimoji="1" lang="en-US" altLang="zh-TW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AutoNum type="arabicPeriod"/>
            </a:pPr>
            <a:endParaRPr kumimoji="1" lang="en-US" altLang="zh-TW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AutoNum type="arabicPeriod"/>
            </a:pPr>
            <a:r>
              <a:rPr kumimoji="1" lang="zh-TW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讓客戶自行選擇要連接的</a:t>
            </a:r>
            <a:r>
              <a:rPr kumimoji="1" lang="en-US" altLang="zh-TW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Database</a:t>
            </a:r>
            <a:r>
              <a:rPr kumimoji="1" lang="zh-TW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（待定）</a:t>
            </a:r>
            <a:endParaRPr kumimoji="1" lang="en-US" altLang="zh-TW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AutoNum type="arabicPeriod"/>
            </a:pPr>
            <a:endParaRPr kumimoji="1" lang="en-US" altLang="zh-TW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AutoNum type="arabicPeriod"/>
            </a:pPr>
            <a:r>
              <a:rPr kumimoji="1" lang="zh-TW" altLang="en-US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編輯使用者資訊時可無需遵照限定格式的</a:t>
            </a:r>
            <a:r>
              <a:rPr kumimoji="1" lang="en-US" altLang="zh-TW" sz="20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Bug</a:t>
            </a:r>
            <a:endParaRPr kumimoji="1" lang="zh-TW" altLang="en-US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en-US" altLang="zh-TW" sz="20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1338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5FBED9-7AE9-D1B3-E859-833BCC5C38DA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Main Window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A2A2F3-23C3-6B6A-0A9B-ABD891A2B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218" y="1779660"/>
            <a:ext cx="5267412" cy="18783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8F002AF-231F-DF0C-D66D-17D85AB4E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218" y="4417093"/>
            <a:ext cx="5267412" cy="210288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8F6AA44-91FA-7E28-BFBA-5B87C1567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370" y="1628098"/>
            <a:ext cx="4487685" cy="41391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744ABAB-34EF-496A-A654-8518C37A44EF}"/>
              </a:ext>
            </a:extLst>
          </p:cNvPr>
          <p:cNvSpPr txBox="1"/>
          <p:nvPr/>
        </p:nvSpPr>
        <p:spPr>
          <a:xfrm>
            <a:off x="803591" y="5229902"/>
            <a:ext cx="4632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TW" altLang="en-US" dirty="0"/>
              <a:t>比對</a:t>
            </a:r>
            <a:r>
              <a:rPr kumimoji="1" lang="en-US" altLang="zh-TW" dirty="0"/>
              <a:t>Database</a:t>
            </a:r>
            <a:r>
              <a:rPr kumimoji="1" lang="zh-TW" altLang="en-US" dirty="0"/>
              <a:t>中的</a:t>
            </a:r>
            <a:r>
              <a:rPr kumimoji="1" lang="en-US" altLang="zh-TW" dirty="0"/>
              <a:t>ID</a:t>
            </a:r>
            <a:r>
              <a:rPr kumimoji="1" lang="zh-TW" altLang="en-US" dirty="0"/>
              <a:t>和</a:t>
            </a:r>
            <a:r>
              <a:rPr kumimoji="1" lang="en-US" altLang="zh-TW" dirty="0"/>
              <a:t>Password</a:t>
            </a:r>
          </a:p>
          <a:p>
            <a:pPr marL="342900" indent="-342900">
              <a:buAutoNum type="arabicPeriod"/>
            </a:pPr>
            <a:endParaRPr kumimoji="1" lang="en-US" altLang="zh-TW" dirty="0"/>
          </a:p>
          <a:p>
            <a:pPr marL="342900" indent="-342900">
              <a:buAutoNum type="arabicPeriod"/>
            </a:pPr>
            <a:r>
              <a:rPr kumimoji="1" lang="zh-TW" altLang="en-US" dirty="0"/>
              <a:t>紀錄登入時間和登入狀態</a:t>
            </a:r>
            <a:endParaRPr kumimoji="1" lang="en-US" altLang="zh-TW" dirty="0"/>
          </a:p>
          <a:p>
            <a:pPr marL="342900" indent="-342900">
              <a:buAutoNum type="arabicPeriod"/>
            </a:pPr>
            <a:endParaRPr kumimoji="1" lang="en-US" altLang="zh-TW" dirty="0"/>
          </a:p>
          <a:p>
            <a:pPr marL="342900" indent="-342900">
              <a:buAutoNum type="arabicPeriod"/>
            </a:pPr>
            <a:r>
              <a:rPr kumimoji="1" lang="zh-TW" altLang="en-US" dirty="0"/>
              <a:t>透過</a:t>
            </a:r>
            <a:r>
              <a:rPr kumimoji="1" lang="en-US" altLang="zh-TW" dirty="0"/>
              <a:t>Database</a:t>
            </a:r>
            <a:r>
              <a:rPr kumimoji="1" lang="zh-TW" altLang="en-US" dirty="0"/>
              <a:t>來決定登入者的權限</a:t>
            </a:r>
            <a:endParaRPr kumimoji="1"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314692-6521-9B8D-A83E-22021F7370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6860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5FBED9-7AE9-D1B3-E859-833BCC5C38DA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Advance GUI (For Admin)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A40D32-0930-DF48-492A-0B7182E3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0" y="1843088"/>
            <a:ext cx="5232400" cy="558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1548CC-8ACB-E77A-9FBF-81B938FC99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7654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BAC131C-D57C-1A17-1AC3-C7CC0BDEC2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-1721803" y="-4323210"/>
            <a:ext cx="15635605" cy="16698219"/>
          </a:xfrm>
          <a:prstGeom prst="rect">
            <a:avLst/>
          </a:prstGeom>
          <a:noFill/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Add a User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BE307CC-D4A3-531E-EE27-BAB3AC4BA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326" y="1843088"/>
            <a:ext cx="5659348" cy="469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21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Add a User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BE307CC-D4A3-531E-EE27-BAB3AC4BA0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436652" y="1843088"/>
            <a:ext cx="5659348" cy="469168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98AA963-9B8E-A5CA-EA1D-9258866D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80" y="1843088"/>
            <a:ext cx="5659347" cy="46916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7326BE1-74FF-D964-00E3-0389F3944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383" y="2055887"/>
            <a:ext cx="5342965" cy="213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37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481C6C53-E4C2-BF5F-3378-558064782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Add a User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BE307CC-D4A3-531E-EE27-BAB3AC4BA0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436652" y="1843088"/>
            <a:ext cx="5659348" cy="469168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98AA963-9B8E-A5CA-EA1D-9258866D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80" y="1843088"/>
            <a:ext cx="5659347" cy="46916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7326BE1-74FF-D964-00E3-0389F3944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383" y="2055887"/>
            <a:ext cx="5342965" cy="213304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928056F-1599-E632-24BF-A42D4A844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879" y="1843087"/>
            <a:ext cx="5659347" cy="46916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3686D1-BE3C-262E-F9CD-F56E43F04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383" y="2055887"/>
            <a:ext cx="5342965" cy="213304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1A9BE2D-CCD3-EE70-799E-99EC1DCE34BA}"/>
              </a:ext>
            </a:extLst>
          </p:cNvPr>
          <p:cNvSpPr txBox="1"/>
          <p:nvPr/>
        </p:nvSpPr>
        <p:spPr>
          <a:xfrm>
            <a:off x="6397392" y="5338799"/>
            <a:ext cx="535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在登錄使用者的同時，密碼會自動進行加密</a:t>
            </a:r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(MD5)</a:t>
            </a:r>
            <a:endParaRPr kumimoji="1" lang="zh-TW" altLang="en-US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4511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+mn-lt"/>
              </a:rPr>
              <a:t>Delete a User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3F0A26F-F020-E2BD-8ACF-88D6E4AE0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2025650"/>
            <a:ext cx="45974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55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8833</TotalTime>
  <Words>178</Words>
  <Application>Microsoft Macintosh PowerPoint</Application>
  <PresentationFormat>寬螢幕</PresentationFormat>
  <Paragraphs>46</Paragraphs>
  <Slides>30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5" baseType="lpstr">
      <vt:lpstr>Hiragino Sans GB W3</vt:lpstr>
      <vt:lpstr>Arial</vt:lpstr>
      <vt:lpstr>Calibri</vt:lpstr>
      <vt:lpstr>Calibri Light</vt:lpstr>
      <vt:lpstr>Office 佈景主題</vt:lpstr>
      <vt:lpstr>Report for Login GUI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for Login GUI</dc:title>
  <dc:creator>そら 羽白</dc:creator>
  <cp:lastModifiedBy>そら 羽白</cp:lastModifiedBy>
  <cp:revision>14</cp:revision>
  <dcterms:created xsi:type="dcterms:W3CDTF">2023-07-05T09:08:18Z</dcterms:created>
  <dcterms:modified xsi:type="dcterms:W3CDTF">2023-07-12T03:47:43Z</dcterms:modified>
</cp:coreProperties>
</file>